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Catamaran"/>
      <p:regular r:id="rId16"/>
      <p:bold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tamaran-bold.fntdata"/><Relationship Id="rId16" Type="http://schemas.openxmlformats.org/officeDocument/2006/relationships/font" Target="fonts/Catamaran-regular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7e9f1ff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7e9f1ff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7e9f1ff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7e9f1ff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7e9f1ff3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7e9f1ff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e2c454e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e2c454e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e2c454edc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e2c454ed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e2c454e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e2c454e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e2c454ed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e2c454ed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Week 2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1/22/2025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Assignments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Selection Process with </a:t>
            </a:r>
            <a:r>
              <a:rPr lang="en" sz="1800">
                <a:solidFill>
                  <a:schemeClr val="dk1"/>
                </a:solidFill>
              </a:rPr>
              <a:t>Fasteners</a:t>
            </a:r>
            <a:r>
              <a:rPr lang="en" sz="1800">
                <a:solidFill>
                  <a:schemeClr val="dk1"/>
                </a:solidFill>
              </a:rPr>
              <a:t> and Ordering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Create electrical box model and get </a:t>
            </a:r>
            <a:r>
              <a:rPr lang="en" sz="1800">
                <a:solidFill>
                  <a:schemeClr val="dk1"/>
                </a:solidFill>
              </a:rPr>
              <a:t>approved</a:t>
            </a:r>
            <a:r>
              <a:rPr lang="en" sz="1800">
                <a:solidFill>
                  <a:schemeClr val="dk1"/>
                </a:solidFill>
              </a:rPr>
              <a:t> by </a:t>
            </a:r>
            <a:r>
              <a:rPr lang="en" sz="1800">
                <a:solidFill>
                  <a:schemeClr val="dk1"/>
                </a:solidFill>
              </a:rPr>
              <a:t>Professional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Order electrical components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6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 Purchased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600" y="1219200"/>
            <a:ext cx="6352788" cy="3505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738500" y="914400"/>
            <a:ext cx="56670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Estimated delivery date: January 30th - </a:t>
            </a:r>
            <a:r>
              <a:rPr lang="en" sz="1800">
                <a:solidFill>
                  <a:schemeClr val="dk2"/>
                </a:solidFill>
              </a:rPr>
              <a:t>February</a:t>
            </a:r>
            <a:r>
              <a:rPr lang="en" sz="1800">
                <a:solidFill>
                  <a:schemeClr val="dk2"/>
                </a:solidFill>
              </a:rPr>
              <a:t> 5th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Pending Orders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54871" r="0" t="23728"/>
          <a:stretch/>
        </p:blipFill>
        <p:spPr>
          <a:xfrm>
            <a:off x="4223725" y="1300011"/>
            <a:ext cx="4568801" cy="30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71775" y="1229100"/>
            <a:ext cx="3834900" cy="3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Experienced issues with original vendor (Cubemars) due to Paypal being the only payment type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Needed to order motor for J3 and J4 from RobotShop due to increased price seen from Amazon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Increased total price of motors by $286 rather than $740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Pending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7247" l="0" r="0" t="12224"/>
          <a:stretch/>
        </p:blipFill>
        <p:spPr>
          <a:xfrm>
            <a:off x="602088" y="1006550"/>
            <a:ext cx="7939825" cy="399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Fasteners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98125" y="1117450"/>
            <a:ext cx="33663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Partner with CAD team to finalize fastener selection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Ensure Assembly ready designs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Cost Reduction Initiatives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Refine CAD Parts to reduce fastener quantity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Optimize fastener choices for cost-effectiveness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1738" r="25807" t="28402"/>
          <a:stretch/>
        </p:blipFill>
        <p:spPr>
          <a:xfrm>
            <a:off x="3506400" y="1030425"/>
            <a:ext cx="5579575" cy="3445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CAD Refinement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200" y="966525"/>
            <a:ext cx="5342276" cy="27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25" y="966525"/>
            <a:ext cx="2675950" cy="22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986" y="3357575"/>
            <a:ext cx="3149026" cy="13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Electrical Meeting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241700" y="1175950"/>
            <a:ext cx="4330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Electrical Block Diagram </a:t>
            </a:r>
            <a:endParaRPr b="1" sz="1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AC to DC Power Convertor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Electrical Motor (Max &amp; Min Power Requirements)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Computer Processor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Safety Switch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Filtering and Isolation Components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4776100" y="1053850"/>
            <a:ext cx="4311900" cy="2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1"/>
                </a:solidFill>
              </a:rPr>
              <a:t>Key Considerations and </a:t>
            </a:r>
            <a:r>
              <a:rPr b="1" lang="en" sz="1300" u="sng">
                <a:solidFill>
                  <a:schemeClr val="dk1"/>
                </a:solidFill>
              </a:rPr>
              <a:t>Recommendations</a:t>
            </a:r>
            <a:r>
              <a:rPr b="1" lang="en" sz="1300" u="sng">
                <a:solidFill>
                  <a:schemeClr val="dk1"/>
                </a:solidFill>
              </a:rPr>
              <a:t>  </a:t>
            </a:r>
            <a:endParaRPr b="1" sz="13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Add 50% buffer to power requirements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Break system into multiple parts for power supply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Determine exact current and voltage requirements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Implement filtering and isolation for noise reduction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Consider regulators for large voltage jumps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Ensure safety switch can handle high current/voltage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Use AC to DC blocks instead of power distribution board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Explore TI.com for robotics application insights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16025" y="4350700"/>
            <a:ext cx="9027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 Electrical Engineer Meeting - John Varghese - Previous Robotics Experience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Electrical Meeting - Action Plan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56625" y="1111800"/>
            <a:ext cx="8546700" cy="2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1. Determine exact motor specifications (voltage, current, power)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2. Create detailed block diagram with min/max voltage and current for each component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3. Design power supply based on component requirements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4. Select appropriate safety switch and determine implementation method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5. Research and select filtering/isolation components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6. Investigate cost targets and lead times for all components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Remember to optimize power supply selection by working backwards from component requirements and consider breaking the system into multiple power supplies if needed.</a:t>
            </a:r>
            <a:endParaRPr b="1" sz="19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116025" y="4350700"/>
            <a:ext cx="9027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TI Electrical Engineer Meeting - John Varghese Previous Robotics Experience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